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46359-EB25-422B-AAB9-D07BAEF5B929}" v="360" dt="2021-11-15T18:46:45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MS-700 Linux Preview for Microsoft Teams!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AB01-88BD-4A26-82DE-7095059A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Teams in Teams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E1BD9E-8CE9-4AA6-AAFD-669589A41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1417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698-1160-470C-80C9-5C0FA623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Meet Now in a Channel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D41A30-A1C0-4B17-960B-EA2D944F0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7046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1F4A-8B06-4343-B601-6FB4200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Meet Now – Teams Meeting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80BE39-CA01-40ED-A7DA-1CB125F7F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9997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7137-1B0B-40B2-B27A-DA3C4EC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 Video driver on Surface (but if loaded, camera works – no virtual backgrounds yet)</a:t>
            </a:r>
            <a:endParaRPr lang="en-US" dirty="0"/>
          </a:p>
        </p:txBody>
      </p:sp>
      <p:pic>
        <p:nvPicPr>
          <p:cNvPr id="7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A7CEE34-D5FC-4147-925D-2B0D7DCB5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0672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0BD9-3098-4AC9-9A90-01BCC684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Maybe Linux Live Limitation? Typically screen or PowerPoint (no app windows supported yet)</a:t>
            </a:r>
            <a:endParaRPr lang="en-US" dirty="0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B7487D-5E23-49A2-8484-CB47AA50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9824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5E21-B142-48D3-A0F5-5997D27C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7534" cy="1342310"/>
          </a:xfrm>
        </p:spPr>
        <p:txBody>
          <a:bodyPr/>
          <a:lstStyle/>
          <a:p>
            <a:r>
              <a:rPr lang="en-US" dirty="0">
                <a:cs typeface="Calibri Light"/>
              </a:rPr>
              <a:t>Other App for Linux – Microsoft Edge Browser!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7DABF-369F-4599-A3C6-C9517960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56784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DE80-7EEB-4B8E-A83D-731EEC45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PowerPoint on Linux (in Firefox browser)</a:t>
            </a:r>
            <a:endParaRPr lang="en-US" dirty="0"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4B07B8D-EF03-4112-AA87-C684EF5B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4853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BA84-8C58-4EB7-A716-866AB251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Microsoft Teams </a:t>
            </a:r>
            <a:r>
              <a:rPr lang="en-US" dirty="0">
                <a:ea typeface="+mj-lt"/>
                <a:cs typeface="+mj-lt"/>
              </a:rPr>
              <a:t>on Linux (in Firefox browser)</a:t>
            </a:r>
            <a:endParaRPr lang="en-US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CDB253-D9F4-4A9E-89B3-7B356127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9411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6643-A43D-4603-B2FB-6C35D279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Download Teams app preview for Linux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0FD467-4602-4AEF-B494-0C2B48E61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25946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97F5-67A0-4F87-B211-57AD6AE3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 Linux – Debian Install DEB (64 bit)</a:t>
            </a: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49C2E-3439-4B83-95DA-9200E1964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6463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94FF-47C0-42BF-BFC5-8CEA9932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 Linux – RPM Install DEB (64 bit)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11DCF6-4A1D-44D0-963C-649B3407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1E55A-08B0-4254-AA07-8DA7159C18F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4425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02C3-A01E-4D57-A631-4CD70ECC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Installation on Fedora Live Linux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B308CE-4A53-4C31-853D-5BD33FD7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0989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3A3B-455B-436D-A575-B7C64621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Installed and ready to open Preview client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EDA8E3-7CFE-4169-87A8-83837CAEF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009764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98E5-AB82-47B4-866A-CEE827C3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Opening Teams Preview App and Firefox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3AC9B2-5621-4A7A-A7D5-DBFFEE257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53745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MS-700 Linux Preview for Microsoft Teams!</vt:lpstr>
      <vt:lpstr>PowerPoint on Linux (in Firefox browser)</vt:lpstr>
      <vt:lpstr>Microsoft Teams on Linux (in Firefox browser) </vt:lpstr>
      <vt:lpstr>Download Teams app preview for Linux</vt:lpstr>
      <vt:lpstr> Linux – Debian Install DEB (64 bit)</vt:lpstr>
      <vt:lpstr> Linux – RPM Install DEB (64 bit) </vt:lpstr>
      <vt:lpstr>Installation on Fedora Live Linux</vt:lpstr>
      <vt:lpstr>Installed and ready to open Preview client</vt:lpstr>
      <vt:lpstr>Opening Teams Preview App and Firefox</vt:lpstr>
      <vt:lpstr>Teams in Teams</vt:lpstr>
      <vt:lpstr>Meet Now in a Channel</vt:lpstr>
      <vt:lpstr>Meet Now – Teams Meeting</vt:lpstr>
      <vt:lpstr>No Video driver on Surface (but if loaded, camera works – no virtual backgrounds yet)</vt:lpstr>
      <vt:lpstr>Maybe Linux Live Limitation? Typically screen or PowerPoint (no app windows supported yet)</vt:lpstr>
      <vt:lpstr>Other App for Linux – Microsoft Edge Browser!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85</cp:revision>
  <dcterms:created xsi:type="dcterms:W3CDTF">2021-11-15T18:15:53Z</dcterms:created>
  <dcterms:modified xsi:type="dcterms:W3CDTF">2021-11-15T19:03:49Z</dcterms:modified>
</cp:coreProperties>
</file>